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6" r:id="rId4"/>
    <p:sldId id="258" r:id="rId5"/>
    <p:sldId id="257" r:id="rId6"/>
    <p:sldId id="259" r:id="rId7"/>
    <p:sldId id="265" r:id="rId8"/>
    <p:sldId id="260" r:id="rId9"/>
    <p:sldId id="261" r:id="rId10"/>
    <p:sldId id="262" r:id="rId11"/>
    <p:sldId id="263" r:id="rId12"/>
    <p:sldId id="264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tags" Target="../tags/tag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tags" Target="../tags/tag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作品</a:t>
            </a:r>
            <a:r>
              <a:rPr lang="zh-CN" altLang="en-US"/>
              <a:t>展示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 altLang="zh-CN"/>
              <a:t>2020</a:t>
            </a:r>
            <a:r>
              <a:rPr lang="zh-CN" altLang="en-US"/>
              <a:t>年</a:t>
            </a:r>
            <a:r>
              <a:rPr lang="en-US" altLang="zh-CN"/>
              <a:t>5</a:t>
            </a:r>
            <a:r>
              <a:rPr lang="zh-CN" altLang="en-US"/>
              <a:t>月</a:t>
            </a:r>
            <a:r>
              <a:rPr lang="en-US" altLang="zh-CN"/>
              <a:t>30</a:t>
            </a:r>
            <a:r>
              <a:rPr lang="zh-CN" altLang="en-US"/>
              <a:t>日  马笑天  任务三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060"/>
            <a:ext cx="10515600" cy="1325563"/>
          </a:xfrm>
        </p:spPr>
        <p:txBody>
          <a:bodyPr>
            <a:scene3d>
              <a:camera prst="orthographicFront"/>
              <a:lightRig rig="threePt" dir="t"/>
            </a:scene3d>
          </a:bodyPr>
          <a:p>
            <a:pPr algn="ctr"/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您的疑问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866390"/>
            <a:ext cx="10515600" cy="1325563"/>
          </a:xfrm>
        </p:spPr>
        <p:txBody>
          <a:bodyPr/>
          <a:p>
            <a:pPr algn="ctr"/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感谢各位的聆听！</a:t>
            </a:r>
            <a:endParaRPr lang="zh-CN" altLang="en-US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/>
          <p:nvPr>
            <p:ph type="title"/>
          </p:nvPr>
        </p:nvSpPr>
        <p:spPr>
          <a:xfrm>
            <a:off x="838200" y="2916555"/>
            <a:ext cx="10515600" cy="1325563"/>
          </a:xfrm>
        </p:spPr>
        <p:txBody>
          <a:bodyPr/>
          <a:p>
            <a:pPr algn="ctr"/>
            <a:r>
              <a:rPr lang="zh-CN" altLang="en-US"/>
              <a:t>视频展示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程序流程</a:t>
            </a:r>
            <a:endParaRPr lang="zh-CN" altLang="en-US"/>
          </a:p>
        </p:txBody>
      </p:sp>
      <p:pic>
        <p:nvPicPr>
          <p:cNvPr id="4" name="图片 3" descr="IMG_20200530_140048"/>
          <p:cNvPicPr>
            <a:picLocks noChangeAspect="1"/>
          </p:cNvPicPr>
          <p:nvPr/>
        </p:nvPicPr>
        <p:blipFill>
          <a:blip r:embed="rId1"/>
          <a:srcRect l="16578" t="4327" r="5524" b="4983"/>
          <a:stretch>
            <a:fillRect/>
          </a:stretch>
        </p:blipFill>
        <p:spPr>
          <a:xfrm>
            <a:off x="838200" y="1856105"/>
            <a:ext cx="4746625" cy="414464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307455" y="2301240"/>
            <a:ext cx="5360670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/>
              <a:t>四个模块是核心</a:t>
            </a:r>
            <a:endParaRPr lang="zh-CN" altLang="en-US" sz="4400"/>
          </a:p>
          <a:p>
            <a:endParaRPr lang="zh-CN" altLang="en-US" sz="4400"/>
          </a:p>
          <a:p>
            <a:endParaRPr lang="zh-CN" altLang="en-US" sz="4400"/>
          </a:p>
          <a:p>
            <a:r>
              <a:rPr lang="zh-CN" altLang="en-US" sz="4400"/>
              <a:t>长按短按来切换</a:t>
            </a:r>
            <a:endParaRPr lang="zh-CN" altLang="en-US" sz="4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rcRect t="12089" b="5469"/>
          <a:stretch>
            <a:fillRect/>
          </a:stretch>
        </p:blipFill>
        <p:spPr>
          <a:xfrm>
            <a:off x="1264920" y="0"/>
            <a:ext cx="10584180" cy="698182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资源分配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594735" y="1120775"/>
            <a:ext cx="3154045" cy="408305"/>
          </a:xfrm>
          <a:prstGeom prst="rect">
            <a:avLst/>
          </a:prstGeom>
          <a:noFill/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594735" y="2052320"/>
            <a:ext cx="5163185" cy="816610"/>
          </a:xfrm>
          <a:prstGeom prst="rect">
            <a:avLst/>
          </a:prstGeom>
          <a:noFill/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3594735" y="3947795"/>
            <a:ext cx="6731635" cy="441325"/>
          </a:xfrm>
          <a:prstGeom prst="rect">
            <a:avLst/>
          </a:prstGeom>
          <a:noFill/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rcRect t="12089" b="5469"/>
          <a:stretch>
            <a:fillRect/>
          </a:stretch>
        </p:blipFill>
        <p:spPr>
          <a:xfrm>
            <a:off x="1264920" y="0"/>
            <a:ext cx="10584180" cy="698182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资源分配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594735" y="1691005"/>
            <a:ext cx="4934585" cy="213360"/>
          </a:xfrm>
          <a:prstGeom prst="rect">
            <a:avLst/>
          </a:prstGeom>
          <a:noFill/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rcRect t="12089" b="5469"/>
          <a:stretch>
            <a:fillRect/>
          </a:stretch>
        </p:blipFill>
        <p:spPr>
          <a:xfrm>
            <a:off x="1264920" y="0"/>
            <a:ext cx="10584180" cy="698182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资源分配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594735" y="763270"/>
            <a:ext cx="4934585" cy="213360"/>
          </a:xfrm>
          <a:prstGeom prst="rect">
            <a:avLst/>
          </a:prstGeom>
          <a:noFill/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3629025" y="4755515"/>
            <a:ext cx="4900930" cy="544830"/>
          </a:xfrm>
          <a:prstGeom prst="rect">
            <a:avLst/>
          </a:prstGeom>
          <a:noFill/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rcRect t="12089" b="5469"/>
          <a:stretch>
            <a:fillRect/>
          </a:stretch>
        </p:blipFill>
        <p:spPr>
          <a:xfrm>
            <a:off x="1264920" y="0"/>
            <a:ext cx="10584180" cy="698182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资源分配</a:t>
            </a:r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594735" y="5320665"/>
            <a:ext cx="6404610" cy="1537335"/>
          </a:xfrm>
          <a:prstGeom prst="rect">
            <a:avLst/>
          </a:prstGeom>
          <a:noFill/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难点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渐快的</a:t>
            </a:r>
            <a:r>
              <a:rPr lang="zh-CN" altLang="en-US"/>
              <a:t>闪烁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094105" y="2594610"/>
            <a:ext cx="375920" cy="392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617345" y="2610485"/>
            <a:ext cx="375920" cy="392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156460" y="2594610"/>
            <a:ext cx="375920" cy="392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2696210" y="2594610"/>
            <a:ext cx="375920" cy="392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908040" y="2594610"/>
            <a:ext cx="375920" cy="392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6398260" y="2594610"/>
            <a:ext cx="375920" cy="392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871970" y="2594610"/>
            <a:ext cx="375920" cy="392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7345680" y="2594610"/>
            <a:ext cx="375920" cy="392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807460" y="2447925"/>
            <a:ext cx="19443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/>
              <a:t>......</a:t>
            </a:r>
            <a:endParaRPr lang="en-US" altLang="zh-CN" sz="3600"/>
          </a:p>
        </p:txBody>
      </p:sp>
      <p:sp>
        <p:nvSpPr>
          <p:cNvPr id="13" name="右大括号 12"/>
          <p:cNvSpPr/>
          <p:nvPr/>
        </p:nvSpPr>
        <p:spPr>
          <a:xfrm rot="5400000">
            <a:off x="4227830" y="106680"/>
            <a:ext cx="360045" cy="662813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3738245" y="3817620"/>
            <a:ext cx="13398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3200"/>
              <a:t>1s</a:t>
            </a:r>
            <a:endParaRPr lang="en-US" altLang="zh-CN" sz="3200"/>
          </a:p>
        </p:txBody>
      </p:sp>
      <p:sp>
        <p:nvSpPr>
          <p:cNvPr id="15" name="文本框 14"/>
          <p:cNvSpPr txBox="1"/>
          <p:nvPr/>
        </p:nvSpPr>
        <p:spPr>
          <a:xfrm>
            <a:off x="8530590" y="1242060"/>
            <a:ext cx="2696210" cy="55079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/>
              <a:t>20H.3=1</a:t>
            </a:r>
            <a:endParaRPr lang="en-US" altLang="zh-CN" sz="3200"/>
          </a:p>
          <a:p>
            <a:endParaRPr lang="en-US" altLang="zh-CN" sz="3200"/>
          </a:p>
          <a:p>
            <a:endParaRPr lang="en-US" altLang="zh-CN" sz="3200"/>
          </a:p>
          <a:p>
            <a:r>
              <a:rPr lang="en-US" altLang="zh-CN" sz="3200"/>
              <a:t>2</a:t>
            </a:r>
            <a:r>
              <a:rPr lang="zh-CN" altLang="en-US" sz="3200"/>
              <a:t>秒加速一次</a:t>
            </a:r>
            <a:endParaRPr lang="zh-CN" altLang="en-US" sz="3200"/>
          </a:p>
          <a:p>
            <a:endParaRPr lang="zh-CN" altLang="en-US" sz="3200"/>
          </a:p>
          <a:p>
            <a:endParaRPr lang="zh-CN" altLang="en-US" sz="3200"/>
          </a:p>
          <a:p>
            <a:r>
              <a:rPr lang="zh-CN" altLang="en-US" sz="3200"/>
              <a:t>改变</a:t>
            </a:r>
            <a:r>
              <a:rPr lang="en-US" altLang="zh-CN" sz="3200"/>
              <a:t>25“</a:t>
            </a:r>
            <a:r>
              <a:rPr lang="zh-CN" altLang="en-US" sz="3200"/>
              <a:t>格</a:t>
            </a:r>
            <a:r>
              <a:rPr lang="en-US" altLang="zh-CN" sz="3200"/>
              <a:t>”</a:t>
            </a:r>
            <a:r>
              <a:rPr lang="zh-CN" altLang="en-US" sz="3200"/>
              <a:t>中的份数</a:t>
            </a:r>
            <a:endParaRPr lang="zh-CN" altLang="en-US" sz="3200"/>
          </a:p>
          <a:p>
            <a:endParaRPr lang="zh-CN" altLang="en-US" sz="3200"/>
          </a:p>
          <a:p>
            <a:endParaRPr lang="zh-CN" altLang="en-US" sz="3200"/>
          </a:p>
          <a:p>
            <a:endParaRPr lang="zh-CN" altLang="en-US" sz="32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特色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0000" lnSpcReduction="20000"/>
          </a:bodyPr>
          <a:p>
            <a:r>
              <a:rPr lang="zh-CN" altLang="en-US"/>
              <a:t>位选的闪烁</a:t>
            </a:r>
            <a:r>
              <a:rPr lang="en-US" altLang="zh-CN"/>
              <a:t>	&amp;</a:t>
            </a:r>
            <a:r>
              <a:rPr lang="zh-CN" altLang="en-US"/>
              <a:t>短按、长按的声光提示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最后的提醒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无需</a:t>
            </a:r>
            <a:r>
              <a:rPr lang="en-US" altLang="zh-CN"/>
              <a:t>RESET</a:t>
            </a:r>
            <a:r>
              <a:rPr lang="zh-CN" altLang="en-US"/>
              <a:t>一直跑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定时器用的少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REFSHAPE" val="383563748"/>
  <p:tag name="KSO_WM_UNIT_PLACING_PICTURE_USER_VIEWPORT" val="{&quot;height&quot;:6853,&quot;width&quot;:8566}"/>
</p:tagLst>
</file>

<file path=ppt/tags/tag2.xml><?xml version="1.0" encoding="utf-8"?>
<p:tagLst xmlns:p="http://schemas.openxmlformats.org/presentationml/2006/main">
  <p:tag name="REFSHAPE" val="383563748"/>
  <p:tag name="KSO_WM_UNIT_PLACING_PICTURE_USER_VIEWPORT" val="{&quot;height&quot;:6853,&quot;width&quot;:8566}"/>
</p:tagLst>
</file>

<file path=ppt/tags/tag3.xml><?xml version="1.0" encoding="utf-8"?>
<p:tagLst xmlns:p="http://schemas.openxmlformats.org/presentationml/2006/main">
  <p:tag name="REFSHAPE" val="383563748"/>
  <p:tag name="KSO_WM_UNIT_PLACING_PICTURE_USER_VIEWPORT" val="{&quot;height&quot;:6853,&quot;width&quot;:8566}"/>
</p:tagLst>
</file>

<file path=ppt/tags/tag4.xml><?xml version="1.0" encoding="utf-8"?>
<p:tagLst xmlns:p="http://schemas.openxmlformats.org/presentationml/2006/main">
  <p:tag name="REFSHAPE" val="383563748"/>
  <p:tag name="KSO_WM_UNIT_PLACING_PICTURE_USER_VIEWPORT" val="{&quot;height&quot;:6853,&quot;width&quot;:8566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153</Words>
  <Application>WPS 演示</Application>
  <PresentationFormat>宽屏</PresentationFormat>
  <Paragraphs>60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Arial</vt:lpstr>
      <vt:lpstr>宋体</vt:lpstr>
      <vt:lpstr>Wingdings</vt:lpstr>
      <vt:lpstr>微软雅黑</vt:lpstr>
      <vt:lpstr>Calibri</vt:lpstr>
      <vt:lpstr>Arial Unicode MS</vt:lpstr>
      <vt:lpstr>Office 主题</vt:lpstr>
      <vt:lpstr>作品展示</vt:lpstr>
      <vt:lpstr>视频展示</vt:lpstr>
      <vt:lpstr>程序流程</vt:lpstr>
      <vt:lpstr>资源分配</vt:lpstr>
      <vt:lpstr>资源分配</vt:lpstr>
      <vt:lpstr>资源分配</vt:lpstr>
      <vt:lpstr>资源分配</vt:lpstr>
      <vt:lpstr>难点</vt:lpstr>
      <vt:lpstr>特色</vt:lpstr>
      <vt:lpstr>您的疑问</vt:lpstr>
      <vt:lpstr>感谢各位的聆听！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HOME</dc:creator>
  <cp:lastModifiedBy>希望</cp:lastModifiedBy>
  <cp:revision>3</cp:revision>
  <dcterms:created xsi:type="dcterms:W3CDTF">2020-05-30T05:58:00Z</dcterms:created>
  <dcterms:modified xsi:type="dcterms:W3CDTF">2020-06-02T09:47:37Z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2052-11.1.0.9662</vt:lpwstr>
  </property>
</Properties>
</file>

<file path=docProps/thumbnail.jpeg>
</file>